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61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70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808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56053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39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964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5351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789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5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10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311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80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98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23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409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02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53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D3B4F2A-1D4E-4636-9E3D-C75C6A7EEFF5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2378A-8D02-4A66-95EB-401CC5AD8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262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13.59.98.146:8080/dashboard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llocftw/vmware2018" TargetMode="External"/><Relationship Id="rId2" Type="http://schemas.openxmlformats.org/officeDocument/2006/relationships/hyperlink" Target="http://13.59.98.146:8080/dashboar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Concord + </a:t>
            </a:r>
            <a:r>
              <a:rPr lang="en-US" dirty="0" err="1" smtClean="0"/>
              <a:t>VMWorld</a:t>
            </a:r>
            <a:r>
              <a:rPr lang="en-US" dirty="0" smtClean="0"/>
              <a:t> customer Relations/Tracking</a:t>
            </a:r>
            <a:br>
              <a:rPr lang="en-US" dirty="0" smtClean="0"/>
            </a:br>
            <a:r>
              <a:rPr lang="en-US" dirty="0" smtClean="0"/>
              <a:t>with </a:t>
            </a:r>
            <a:r>
              <a:rPr lang="en-US" u="sng" dirty="0" err="1" smtClean="0"/>
              <a:t>vSWAG</a:t>
            </a:r>
            <a:endParaRPr lang="en-US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79"/>
            <a:ext cx="8825658" cy="1675671"/>
          </a:xfrm>
        </p:spPr>
        <p:txBody>
          <a:bodyPr>
            <a:normAutofit lnSpcReduction="10000"/>
          </a:bodyPr>
          <a:lstStyle/>
          <a:p>
            <a:r>
              <a:rPr lang="en-US" b="1" dirty="0" err="1"/>
              <a:t>Blockchain</a:t>
            </a:r>
            <a:r>
              <a:rPr lang="en-US" b="1" dirty="0"/>
              <a:t> hackathon </a:t>
            </a:r>
            <a:endParaRPr lang="en-US" b="1" dirty="0" smtClean="0"/>
          </a:p>
          <a:p>
            <a:pPr marL="342900" indent="-342900">
              <a:buFontTx/>
              <a:buChar char="-"/>
            </a:pPr>
            <a:r>
              <a:rPr lang="en-US" b="1" dirty="0" smtClean="0"/>
              <a:t>Team </a:t>
            </a:r>
            <a:r>
              <a:rPr lang="en-US" b="1" dirty="0" err="1" smtClean="0"/>
              <a:t>Blockchain</a:t>
            </a:r>
            <a:endParaRPr lang="en-US" b="1" dirty="0" smtClean="0"/>
          </a:p>
          <a:p>
            <a:pPr marL="342900" indent="-342900">
              <a:buFontTx/>
              <a:buChar char="-"/>
            </a:pPr>
            <a:r>
              <a:rPr lang="en-US" b="1" dirty="0">
                <a:hlinkClick r:id="rId2"/>
              </a:rPr>
              <a:t>http://</a:t>
            </a:r>
            <a:r>
              <a:rPr lang="en-US" b="1" dirty="0" smtClean="0">
                <a:hlinkClick r:id="rId2"/>
              </a:rPr>
              <a:t>13.59.98.146:8080/dashboard</a:t>
            </a:r>
            <a:endParaRPr lang="en-US" b="1" dirty="0" smtClean="0"/>
          </a:p>
          <a:p>
            <a:pPr marL="342900" indent="-342900">
              <a:buFontTx/>
              <a:buChar char="-"/>
            </a:pPr>
            <a:r>
              <a:rPr lang="en-US" b="1" dirty="0"/>
              <a:t>https://github.com/nillocftw/vmware2018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915" y="170807"/>
            <a:ext cx="2205648" cy="15018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292" y="3849405"/>
            <a:ext cx="4088129" cy="230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5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730" y="1552303"/>
            <a:ext cx="3401064" cy="1447800"/>
          </a:xfrm>
        </p:spPr>
        <p:txBody>
          <a:bodyPr/>
          <a:lstStyle/>
          <a:p>
            <a:r>
              <a:rPr lang="en-US" sz="3600" b="1" dirty="0" smtClean="0"/>
              <a:t>Tracking People + Vendors + Interactions </a:t>
            </a:r>
            <a:endParaRPr lang="en-US" sz="3600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790" y="3840480"/>
            <a:ext cx="12388562" cy="4129519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56314" y="1309189"/>
            <a:ext cx="6991549" cy="291446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Vender/Participant interactions are tracked on the ledger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Participant interactions are tracked and logged onto </a:t>
            </a:r>
            <a:r>
              <a:rPr lang="en-US" dirty="0" err="1" smtClean="0"/>
              <a:t>blockchain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Once a vendor hits 100 interactions, the Smart Contract releases the ‘</a:t>
            </a:r>
            <a:r>
              <a:rPr lang="en-US" dirty="0" err="1" smtClean="0"/>
              <a:t>vSwag</a:t>
            </a:r>
            <a:r>
              <a:rPr lang="en-US" dirty="0" smtClean="0"/>
              <a:t>’ currency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Allows vendor to find user’s contact info based on their unique badge/wallet ID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13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u="sng" dirty="0" smtClean="0"/>
              <a:t>END USER EXPERIENCE</a:t>
            </a:r>
            <a:br>
              <a:rPr lang="en-US" sz="4000" u="sng" dirty="0" smtClean="0"/>
            </a:br>
            <a:endParaRPr lang="en-US" sz="4000" u="sng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250269" y="1356889"/>
            <a:ext cx="4834257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Conference attendees can collect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vSwag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400" dirty="0" smtClean="0">
                <a:latin typeface="Arial" panose="020B0604020202020204" pitchFamily="34" charset="0"/>
              </a:rPr>
              <a:t>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okens from Vendors by participating marketing events and sales campaigns.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2400" dirty="0">
                <a:latin typeface="Arial" panose="020B0604020202020204" pitchFamily="34" charset="0"/>
              </a:rPr>
              <a:t>Attendees can redeem </a:t>
            </a:r>
            <a:r>
              <a:rPr lang="en-US" altLang="en-US" sz="2400" dirty="0" err="1">
                <a:latin typeface="Arial" panose="020B0604020202020204" pitchFamily="34" charset="0"/>
              </a:rPr>
              <a:t>vSwag</a:t>
            </a:r>
            <a:r>
              <a:rPr lang="en-US" altLang="en-US" sz="2400" dirty="0">
                <a:latin typeface="Arial" panose="020B0604020202020204" pitchFamily="34" charset="0"/>
              </a:rPr>
              <a:t> tokens in VMware store or Vendor booth for swag items. 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2400" dirty="0">
                <a:latin typeface="Arial" panose="020B0604020202020204" pitchFamily="34" charset="0"/>
              </a:rPr>
              <a:t>Vendors will contribute </a:t>
            </a:r>
            <a:r>
              <a:rPr lang="en-US" altLang="en-US" sz="2400" dirty="0" err="1">
                <a:latin typeface="Arial" panose="020B0604020202020204" pitchFamily="34" charset="0"/>
              </a:rPr>
              <a:t>vSwag</a:t>
            </a:r>
            <a:r>
              <a:rPr lang="en-US" altLang="en-US" sz="2400" dirty="0">
                <a:latin typeface="Arial" panose="020B0604020202020204" pitchFamily="34" charset="0"/>
              </a:rPr>
              <a:t> tokens to be redeemed for goods.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045" y="3024640"/>
            <a:ext cx="3104878" cy="310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4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936193" y="1117596"/>
            <a:ext cx="5092906" cy="1574808"/>
          </a:xfrm>
        </p:spPr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blockchain</a:t>
            </a:r>
            <a:r>
              <a:rPr lang="en-US" dirty="0"/>
              <a:t>?</a:t>
            </a:r>
            <a:br>
              <a:rPr lang="en-US" dirty="0"/>
            </a:br>
            <a:endParaRPr lang="en-US" dirty="0"/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7" r="26667"/>
          <a:stretch>
            <a:fillRect/>
          </a:stretch>
        </p:blipFill>
        <p:spPr>
          <a:xfrm>
            <a:off x="7201989" y="2364162"/>
            <a:ext cx="2792117" cy="3988739"/>
          </a:xfrm>
          <a:prstGeom prst="roundRect">
            <a:avLst>
              <a:gd name="adj" fmla="val 18729"/>
            </a:avLst>
          </a:prstGeom>
        </p:spPr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1154954" y="3657599"/>
            <a:ext cx="5084979" cy="2246811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Track participants and vendors are tracked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Every individual has a verified identity ‘wallet’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Ability to check what individuals worked with what person </a:t>
            </a:r>
          </a:p>
          <a:p>
            <a:pPr marL="742950" lvl="1" indent="-285750">
              <a:buFontTx/>
              <a:buChar char="-"/>
            </a:pPr>
            <a:r>
              <a:rPr lang="en-US" dirty="0" smtClean="0"/>
              <a:t>Or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What vendor to what people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7796213" y="1905000"/>
            <a:ext cx="4395787" cy="576263"/>
          </a:xfrm>
        </p:spPr>
        <p:txBody>
          <a:bodyPr/>
          <a:lstStyle/>
          <a:p>
            <a:r>
              <a:rPr lang="en-US" dirty="0" err="1" smtClean="0"/>
              <a:t>vSWAG</a:t>
            </a:r>
            <a:r>
              <a:rPr lang="en-US" dirty="0" smtClean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375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IT!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b="1" dirty="0">
                <a:hlinkClick r:id="rId2"/>
              </a:rPr>
              <a:t>http://13.59.98.146:8080/dashboard</a:t>
            </a:r>
            <a:endParaRPr lang="en-US" b="1" dirty="0"/>
          </a:p>
          <a:p>
            <a:pPr>
              <a:buFontTx/>
              <a:buChar char="-"/>
            </a:pPr>
            <a:r>
              <a:rPr lang="en-US" b="1" dirty="0">
                <a:hlinkClick r:id="rId3"/>
              </a:rPr>
              <a:t>https://</a:t>
            </a:r>
            <a:r>
              <a:rPr lang="en-US" b="1" dirty="0" smtClean="0">
                <a:hlinkClick r:id="rId3"/>
              </a:rPr>
              <a:t>github.com/nillocftw/vmware2018</a:t>
            </a:r>
            <a:r>
              <a:rPr lang="en-US" b="1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791" y="3076574"/>
            <a:ext cx="6242958" cy="35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9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</TotalTime>
  <Words>154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Concord + VMWorld customer Relations/Tracking with vSWAG</vt:lpstr>
      <vt:lpstr>Tracking People + Vendors + Interactions </vt:lpstr>
      <vt:lpstr>END USER EXPERIENCE </vt:lpstr>
      <vt:lpstr>Why blockchain? </vt:lpstr>
      <vt:lpstr>TRY IT!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Concord + VMWorld customer Relations/Tracking</dc:title>
  <dc:creator>Sean Martin</dc:creator>
  <cp:lastModifiedBy>Sean Martin</cp:lastModifiedBy>
  <cp:revision>8</cp:revision>
  <dcterms:created xsi:type="dcterms:W3CDTF">2018-08-28T03:39:11Z</dcterms:created>
  <dcterms:modified xsi:type="dcterms:W3CDTF">2018-08-28T04:36:56Z</dcterms:modified>
</cp:coreProperties>
</file>

<file path=docProps/thumbnail.jpeg>
</file>